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3B6"/>
    <a:srgbClr val="5E8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B2351-5FA4-FD47-862C-C4C9E21B0DDB}" type="datetimeFigureOut">
              <a:rPr lang="en-US" smtClean="0"/>
              <a:t>1/27/23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51488-B14A-7048-B16D-04F1DD147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51488-B14A-7048-B16D-04F1DD1478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7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0E29-A8A8-A8CB-9DAD-022B6F360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9C670-A3F1-EBC0-B9E7-35CA3A490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7771C-C49B-1CA8-C699-5472B08F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2CDCD-6129-FE88-A458-C4E210D4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7DE08-BEE7-2DA4-B5D9-D2A0F704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3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DBDB-AD20-0E3D-A156-877C2C84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252A3-A362-47A5-9846-041355A8B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131C2-C4C4-51EA-3F36-90C1575D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A6AB2-4272-4652-7A6F-DA222D27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CFEE0-1DD7-3A18-BED4-0E83B316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9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0513BA-2526-5927-8087-410734C83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C14A6-2F9F-5832-884E-0A629BA04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016A1-25A3-5F4E-582C-C18AC67D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17BAA-CA17-E1AC-311B-608BA905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6D24C-66E8-3199-0B4E-F642C106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5792-BF56-3BBE-2CB6-FCAD337C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D8513-3533-3CC0-8A76-C673256BB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830B2-B1D0-C7E6-5F74-6DD142A26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5C3CE-4B9C-37D2-1007-B46F73F6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C2B7F-B120-1D9E-75F9-F9F49AF8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4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0800-C48A-8007-7350-6FAEEEC2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1A0DE-AE78-FB27-5024-1470A11C7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95439-71FA-B2A5-FF6D-4440E367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BD2E1-0DB6-53AE-56F6-6A3DEE63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1586B-D226-1704-0B65-469E8E00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9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9FBC-B2A6-5D67-8B2B-F90B9FDE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FA6F9-8EA9-1C20-0F30-A072B7979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09C5D-51C0-9114-BC51-389E82854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A5D71-6A3A-BCEA-9D44-5E18D6F8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A6602-7101-F28E-373B-DCA28DE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E074D-9457-FCDF-3499-84A0FA46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5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769A-371E-BA36-F00E-01AC6026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636FB-A42B-90EB-DB7D-07D1B2124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6DB1-D768-3267-E080-65B93191D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79CF0-7819-A155-CEA9-6A3B75CCD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903BD-B9CC-4DCB-DF25-CE03110A3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918E3-3E85-365B-D442-DAFD21BB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1/27/23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21C832-AD27-A7C4-0567-BD2D0B45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056FB-7F0F-C548-FF66-CDE270E5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4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E6CF-A275-88C5-C8D3-7E487801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CEA2D-F40D-EED3-11F7-391E5BC2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1/27/23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DA6AC-F101-8B7E-3EF7-370BB041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78173-0193-C829-DF31-E993AB7A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A3CD4-C312-0606-BCD4-3DF09E44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1/27/23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542D2-0E81-7C8B-2634-6457DE16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02519-EE98-E134-B777-9F5B0F5C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0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EF95-488D-925C-4046-45D38A9E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15D9F-87A1-6293-ACF5-9AF594E4C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CBF80-2940-2113-B4BC-8DB8B45BB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689B6-32E5-A29A-1F88-8596056A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C8CE7-33F3-6EB3-4007-96944888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424BB-5AB4-5D40-DD6E-B70C2D42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9160-7E96-52B2-BEE3-8BF52D8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9127E-D556-2719-9CBE-0A5BA9D95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0BA69-AAC9-0F13-A08C-2B1686153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9DBAC-9FD3-2618-1FD4-01008E34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7759-8FB4-CC4C-AB2A-D1D247D48015}" type="datetimeFigureOut">
              <a:rPr lang="en-US" smtClean="0"/>
              <a:t>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BEF3F-2737-893F-1EA6-9C0B2560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07389-A4D3-1838-8787-C06BCA34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2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CA196-BC05-43B7-3178-4A1AC36E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A16DD-5FFF-8898-51D0-CF5F11843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ED8AB-2AFE-2F77-6953-7D3D62123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7759-8FB4-CC4C-AB2A-D1D247D48015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B5E4A-AB06-9A68-2A4C-8DF0F2D44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406A1-5D87-BFD0-942F-27C1D396F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9312-406B-3749-82D7-3A7F9AA63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6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lue sky with clouds&#10;&#10;Description automatically generated with medium confidence">
            <a:extLst>
              <a:ext uri="{FF2B5EF4-FFF2-40B4-BE49-F238E27FC236}">
                <a16:creationId xmlns:a16="http://schemas.microsoft.com/office/drawing/2014/main" id="{4AF742AD-1F4E-69B4-21F8-B1A85038F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-1505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09F0E9A-6316-F994-FA6F-7C9489E40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5" y="284323"/>
            <a:ext cx="4191476" cy="14080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35EF46-D1D4-38CC-CE95-7DE3966D41BA}"/>
              </a:ext>
            </a:extLst>
          </p:cNvPr>
          <p:cNvSpPr txBox="1"/>
          <p:nvPr/>
        </p:nvSpPr>
        <p:spPr>
          <a:xfrm>
            <a:off x="5353548" y="206469"/>
            <a:ext cx="7302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Aharoni" panose="02010803020104030203" pitchFamily="2" charset="-79"/>
                <a:ea typeface="Roboto Light" panose="02000000000000000000" pitchFamily="2" charset="0"/>
                <a:cs typeface="Aharoni" panose="02010803020104030203" pitchFamily="2" charset="-79"/>
              </a:rPr>
              <a:t>STUDENT ESSAY CONTEST</a:t>
            </a:r>
            <a:endParaRPr lang="en-US" sz="4000" b="1" dirty="0">
              <a:solidFill>
                <a:schemeClr val="bg1"/>
              </a:solidFill>
              <a:effectLst/>
              <a:latin typeface="Aharoni" panose="02010803020104030203" pitchFamily="2" charset="-79"/>
              <a:ea typeface="Roboto Light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6C7B-FEAF-6D05-A4E5-3F9101CD1A8F}"/>
              </a:ext>
            </a:extLst>
          </p:cNvPr>
          <p:cNvSpPr txBox="1"/>
          <p:nvPr/>
        </p:nvSpPr>
        <p:spPr>
          <a:xfrm>
            <a:off x="6163191" y="1701711"/>
            <a:ext cx="51356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HOW IT WORKS: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Register for the 2023 Page Center Awards.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Attend the virtual event on Feb. 22.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Choose one of the three honorees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Honorees will share remarks and participate in a Q&amp;A session at </a:t>
            </a:r>
            <a:b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event.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and submit an essay (300-350 words) about the event and the honoree with a reflection on the honoree’s segment.</a:t>
            </a:r>
            <a:endParaRPr lang="en-US" sz="2400" i="1" dirty="0">
              <a:solidFill>
                <a:schemeClr val="bg1"/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18F32-D65C-7F8E-242D-12D4BBFAC3EF}"/>
              </a:ext>
            </a:extLst>
          </p:cNvPr>
          <p:cNvSpPr txBox="1"/>
          <p:nvPr/>
        </p:nvSpPr>
        <p:spPr>
          <a:xfrm>
            <a:off x="-1003969" y="1658393"/>
            <a:ext cx="7794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awards.thepagecenter.org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|    </a:t>
            </a:r>
            <a:r>
              <a:rPr lang="en-US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</a:t>
            </a:r>
            <a:r>
              <a:rPr lang="en-US" sz="16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PageCenterAwards</a:t>
            </a:r>
            <a:endParaRPr lang="en-US" sz="16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691F9-7FE2-503A-937D-942490836E10}"/>
              </a:ext>
            </a:extLst>
          </p:cNvPr>
          <p:cNvSpPr txBox="1"/>
          <p:nvPr/>
        </p:nvSpPr>
        <p:spPr>
          <a:xfrm>
            <a:off x="5353548" y="903212"/>
            <a:ext cx="744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7</a:t>
            </a:r>
            <a:r>
              <a:rPr lang="en-US" baseline="30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annual Page Center Awards will be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live-streamed at 7 p.m. ET on Feb. 22, 2023. 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265613-F638-8849-F2C4-928F9ED370C6}"/>
              </a:ext>
            </a:extLst>
          </p:cNvPr>
          <p:cNvCxnSpPr/>
          <p:nvPr/>
        </p:nvCxnSpPr>
        <p:spPr>
          <a:xfrm>
            <a:off x="6163191" y="852800"/>
            <a:ext cx="56833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9EE8CFB-2AA5-23DD-B9B4-57ABDCD80721}"/>
              </a:ext>
            </a:extLst>
          </p:cNvPr>
          <p:cNvSpPr txBox="1"/>
          <p:nvPr/>
        </p:nvSpPr>
        <p:spPr>
          <a:xfrm>
            <a:off x="6437056" y="5795946"/>
            <a:ext cx="5135656" cy="8771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700" i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Winners will receive a $250 prize and winnin</a:t>
            </a:r>
            <a:r>
              <a:rPr lang="en-US" sz="17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 </a:t>
            </a:r>
            <a:r>
              <a:rPr lang="en-US" sz="1700" i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essays will be shared with honorees </a:t>
            </a:r>
            <a:br>
              <a:rPr lang="en-US" sz="1700" i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1700" i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 descr="A picture containing person, suit, standing, posing&#10;&#10;Description automatically generated">
            <a:extLst>
              <a:ext uri="{FF2B5EF4-FFF2-40B4-BE49-F238E27FC236}">
                <a16:creationId xmlns:a16="http://schemas.microsoft.com/office/drawing/2014/main" id="{451785BA-EB48-1B72-7236-5091991B8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572" y="2417330"/>
            <a:ext cx="4191476" cy="2357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F16079-4D07-7779-1CB3-87E04F3F0651}"/>
              </a:ext>
            </a:extLst>
          </p:cNvPr>
          <p:cNvSpPr txBox="1"/>
          <p:nvPr/>
        </p:nvSpPr>
        <p:spPr>
          <a:xfrm>
            <a:off x="356388" y="4786626"/>
            <a:ext cx="5073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Mary Barra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, CEO, General Motors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Lester Holt,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Anchor/managing editor, NBC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Jon Iwata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, Former chief brand officer, IBM</a:t>
            </a:r>
            <a:endParaRPr lang="en-US" sz="1400" dirty="0">
              <a:solidFill>
                <a:schemeClr val="bg1"/>
              </a:solidFill>
              <a:latin typeface="Avenir Book" panose="02000503020000020003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C1EAD1-770C-86E3-30B4-62A9C6BD2807}"/>
              </a:ext>
            </a:extLst>
          </p:cNvPr>
          <p:cNvSpPr txBox="1"/>
          <p:nvPr/>
        </p:nvSpPr>
        <p:spPr>
          <a:xfrm>
            <a:off x="797572" y="5763807"/>
            <a:ext cx="2663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Visit the awards site for more details:</a:t>
            </a:r>
          </a:p>
          <a:p>
            <a:pPr algn="ctr"/>
            <a:r>
              <a:rPr lang="en-US" sz="1600" b="1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awards.thepagecenter.org</a:t>
            </a:r>
            <a:r>
              <a:rPr lang="en-US" sz="16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1600" dirty="0"/>
          </a:p>
        </p:txBody>
      </p:sp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0A959B9E-5110-7908-859F-6FF777BFC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8128" y="5621843"/>
            <a:ext cx="1139603" cy="113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157</Words>
  <Application>Microsoft Macintosh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Aharoni</vt:lpstr>
      <vt:lpstr>Arial</vt:lpstr>
      <vt:lpstr>Avenir Book</vt:lpstr>
      <vt:lpstr>Calibri</vt:lpstr>
      <vt:lpstr>Calibri Light</vt:lpstr>
      <vt:lpstr>Roboto</vt:lpstr>
      <vt:lpstr>Roboto Medium</vt:lpstr>
      <vt:lpstr>Office Theme 2013 - 2022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Justice, Whitney</dc:creator>
  <cp:lastModifiedBy>McVerry, Jonathan Fairbanks</cp:lastModifiedBy>
  <cp:revision>5</cp:revision>
  <dcterms:created xsi:type="dcterms:W3CDTF">2023-01-23T13:39:33Z</dcterms:created>
  <dcterms:modified xsi:type="dcterms:W3CDTF">2023-01-27T16:48:06Z</dcterms:modified>
</cp:coreProperties>
</file>