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4"/>
    <p:restoredTop sz="94680"/>
  </p:normalViewPr>
  <p:slideViewPr>
    <p:cSldViewPr snapToGrid="0" snapToObjects="1">
      <p:cViewPr varScale="1">
        <p:scale>
          <a:sx n="131" d="100"/>
          <a:sy n="131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B9A9C6-B8E3-2A41-AF1C-B44611D7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C36D54-6FA9-4342-BED4-26AF097F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719" y="5219863"/>
            <a:ext cx="4441614" cy="147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8FB7AF-C53E-4A4A-8B0B-F203C6E754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254" y="6118980"/>
            <a:ext cx="2221653" cy="73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9963" y="1250950"/>
            <a:ext cx="5303837" cy="48191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5085945" cy="481911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99BF94-6FFD-6146-908B-427E37BA8F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254" y="6118980"/>
            <a:ext cx="2221653" cy="73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D1FE8A-B770-A54B-BB1F-BB647AC8A8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10515600" cy="42840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62243-C1CF-714B-A683-D890075FBD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5592763"/>
            <a:ext cx="6516688" cy="836612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124759-712F-C94E-8908-8F5F2BF0A1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254" y="6118980"/>
            <a:ext cx="2221653" cy="73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7928237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2800199"/>
            <a:ext cx="7928237" cy="13535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A049B-E848-0344-AD81-982DC96C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7665"/>
            <a:ext cx="5139447" cy="1279903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821ADD-E86F-6540-88A5-732DCA4FA2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719" y="5219863"/>
            <a:ext cx="4441614" cy="147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5/4/18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97F2A-DE49-3640-B762-19AD6DDE78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A769C6-0996-8B47-B35F-DC4AE350DE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9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Sampsell, Steven William</cp:lastModifiedBy>
  <cp:revision>12</cp:revision>
  <dcterms:created xsi:type="dcterms:W3CDTF">2018-03-19T17:38:41Z</dcterms:created>
  <dcterms:modified xsi:type="dcterms:W3CDTF">2018-05-04T16:55:41Z</dcterms:modified>
</cp:coreProperties>
</file>