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/>
    <p:restoredTop sz="94680"/>
  </p:normalViewPr>
  <p:slideViewPr>
    <p:cSldViewPr snapToGrid="0" snapToObjects="1">
      <p:cViewPr varScale="1">
        <p:scale>
          <a:sx n="131" d="100"/>
          <a:sy n="131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C36D54-6FA9-4342-BED4-26AF097F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19" y="5219863"/>
            <a:ext cx="4441614" cy="147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8FB7AF-C53E-4A4A-8B0B-F203C6E754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54" y="6118980"/>
            <a:ext cx="2221653" cy="73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99BF94-6FFD-6146-908B-427E37BA8F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54" y="6118980"/>
            <a:ext cx="2221653" cy="73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5592763"/>
            <a:ext cx="6516688" cy="836612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124759-712F-C94E-8908-8F5F2BF0A1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254" y="6118980"/>
            <a:ext cx="2221653" cy="73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21ADD-E86F-6540-88A5-732DCA4FA2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19" y="5219863"/>
            <a:ext cx="4441614" cy="147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5/4/18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97F2A-DE49-3640-B762-19AD6DDE7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769C6-0996-8B47-B35F-DC4AE350D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9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Sampsell, Steven William</cp:lastModifiedBy>
  <cp:revision>12</cp:revision>
  <dcterms:created xsi:type="dcterms:W3CDTF">2018-03-19T17:38:41Z</dcterms:created>
  <dcterms:modified xsi:type="dcterms:W3CDTF">2018-05-04T16:55:41Z</dcterms:modified>
</cp:coreProperties>
</file>