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61"/>
    <p:restoredTop sz="94680"/>
  </p:normalViewPr>
  <p:slideViewPr>
    <p:cSldViewPr snapToGrid="0" snapToObjects="1">
      <p:cViewPr varScale="1">
        <p:scale>
          <a:sx n="131" d="100"/>
          <a:sy n="131" d="100"/>
        </p:scale>
        <p:origin x="20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75AC286-2C3F-0E40-9113-561ABE565C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100" y="114300"/>
            <a:ext cx="5676900" cy="6743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3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693324"/>
            <a:ext cx="6858000" cy="648392"/>
          </a:xfrm>
        </p:spPr>
        <p:txBody>
          <a:bodyPr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91D0F95-1AD1-D945-8D5C-0CA572972B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479" y="5213767"/>
            <a:ext cx="4173223" cy="1388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78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6A51CFB-E62E-CD4F-AC50-6424DEE18A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445" y="3993267"/>
            <a:ext cx="2411555" cy="28647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6202DE-A8F7-884D-BAC1-800F841308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422" y="6118980"/>
            <a:ext cx="2221653" cy="739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39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694FA73-D81A-654F-8E8E-9039B00549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445" y="3993267"/>
            <a:ext cx="2411555" cy="2864733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6C763D1-54E7-1F4C-9A40-8033FD87C96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37473" y="1250950"/>
            <a:ext cx="3977878" cy="481911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0951"/>
            <a:ext cx="3814459" cy="481911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5D6A32-41AF-C24C-BD5D-1211A08BE31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422" y="6118980"/>
            <a:ext cx="2221653" cy="739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969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8021DC9-FA81-2546-8D68-CEC03FCE14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445" y="3993267"/>
            <a:ext cx="2411555" cy="28647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0952"/>
            <a:ext cx="7886700" cy="428408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62243-C1CF-714B-A683-D890075FBD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5592763"/>
            <a:ext cx="4545693" cy="836612"/>
          </a:xfrm>
        </p:spPr>
        <p:txBody>
          <a:bodyPr/>
          <a:lstStyle>
            <a:lvl1pPr>
              <a:defRPr sz="15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4A6F29-B59D-F94A-AA45-459A4A4C6B4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4422" y="6118980"/>
            <a:ext cx="2221653" cy="739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39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9896-24B9-D543-BC49-89300DAB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5286" y="1124713"/>
            <a:ext cx="5946178" cy="16754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84264-DB8D-274D-83EB-C183729E5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5286" y="2800199"/>
            <a:ext cx="5946178" cy="1353512"/>
          </a:xfrm>
        </p:spPr>
        <p:txBody>
          <a:bodyPr/>
          <a:lstStyle>
            <a:lvl1pPr marL="0" indent="0">
              <a:buNone/>
              <a:defRPr sz="18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737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2677A72-D671-9C4A-9E29-4276CA49BC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100" y="114300"/>
            <a:ext cx="5676900" cy="6743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122364"/>
            <a:ext cx="6858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3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1" y="3797666"/>
            <a:ext cx="3854585" cy="1279903"/>
          </a:xfrm>
        </p:spPr>
        <p:txBody>
          <a:bodyPr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Contact information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9DB85C-D367-A043-8B2A-3544B34B3D0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479" y="5213767"/>
            <a:ext cx="4173223" cy="1388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6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F0656E-DA2F-C14C-BF10-2FC3587B4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51285"/>
            <a:ext cx="7886700" cy="4925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C3011-D639-B54B-9228-EB3085D04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C4368-C769-8143-B102-F97927FA2E0C}" type="datetimeFigureOut">
              <a:rPr lang="en-US" smtClean="0"/>
              <a:t>5/4/18</a:t>
            </a:fld>
            <a:endParaRPr lang="en-US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5E7B941-CE32-1D43-B287-BCB25BBF8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5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943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62" r:id="rId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5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C4C51-9DF6-F942-96A9-387F5A455F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68052B-922F-424A-9BB2-C4808EB019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76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 Palette">
      <a:dk1>
        <a:srgbClr val="000000"/>
      </a:dk1>
      <a:lt1>
        <a:srgbClr val="FFFFFF"/>
      </a:lt1>
      <a:dk2>
        <a:srgbClr val="041E41"/>
      </a:dk2>
      <a:lt2>
        <a:srgbClr val="B8D6E6"/>
      </a:lt2>
      <a:accent1>
        <a:srgbClr val="009CDE"/>
      </a:accent1>
      <a:accent2>
        <a:srgbClr val="1E407C"/>
      </a:accent2>
      <a:accent3>
        <a:srgbClr val="A3AAAD"/>
      </a:accent3>
      <a:accent4>
        <a:srgbClr val="83B1D4"/>
      </a:accent4>
      <a:accent5>
        <a:srgbClr val="3EA39E"/>
      </a:accent5>
      <a:accent6>
        <a:srgbClr val="305470"/>
      </a:accent6>
      <a:hlink>
        <a:srgbClr val="64B8B6"/>
      </a:hlink>
      <a:folHlink>
        <a:srgbClr val="7D4C7C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Franklin Gothic Book</vt:lpstr>
      <vt:lpstr>Franklin Gothic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Sampsell, Steven William</cp:lastModifiedBy>
  <cp:revision>15</cp:revision>
  <dcterms:created xsi:type="dcterms:W3CDTF">2018-03-19T17:38:41Z</dcterms:created>
  <dcterms:modified xsi:type="dcterms:W3CDTF">2018-05-04T16:55:51Z</dcterms:modified>
</cp:coreProperties>
</file>