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63EA3-B8DE-9C43-9B10-E41BE4FEC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" y="5511167"/>
            <a:ext cx="3965809" cy="13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16550-5060-5643-98A6-2A91E1434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" y="6069585"/>
            <a:ext cx="2326786" cy="7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A7548-7B26-4B4C-9BAA-FA0432AF7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" y="6069585"/>
            <a:ext cx="2326786" cy="7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7A04B-39EF-5B42-8C08-A1259A9FA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" y="6069585"/>
            <a:ext cx="2326786" cy="7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84FC5-63F9-944D-B26B-8B86A5C10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8" y="6069585"/>
            <a:ext cx="2326786" cy="7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772B-3267-9341-A866-A7208193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6936"/>
          <a:stretch/>
        </p:blipFill>
        <p:spPr>
          <a:xfrm>
            <a:off x="0" y="3264218"/>
            <a:ext cx="12205252" cy="3593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41597-B653-A345-A562-AD1E478DA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2" y="247524"/>
            <a:ext cx="3004366" cy="9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99A0A-B6D1-BB48-9B1F-2826E06CD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2" y="247524"/>
            <a:ext cx="3004366" cy="9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E6CAC-4EE3-7F41-920B-4F2212E99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2" y="247524"/>
            <a:ext cx="3004366" cy="9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FCCC4-E96C-3F4F-92B9-92ED7E1885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" y="5511167"/>
            <a:ext cx="3965809" cy="13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DF40-5721-6448-8783-431901636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14014-EC3E-694F-A208-CB87EA571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Sampsell, Steven William</cp:lastModifiedBy>
  <cp:revision>14</cp:revision>
  <dcterms:created xsi:type="dcterms:W3CDTF">2018-03-02T16:11:06Z</dcterms:created>
  <dcterms:modified xsi:type="dcterms:W3CDTF">2018-05-04T16:55:59Z</dcterms:modified>
</cp:coreProperties>
</file>