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AAB98-F0B7-7A49-8AD8-996661957282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BAF7-535A-6242-BE23-F02C7AEA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D0D74-55C7-1748-8798-D301534DB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1124712"/>
            <a:ext cx="4777693" cy="1307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BA2DF-E569-3F47-9756-5605F68DD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2596291"/>
            <a:ext cx="4777693" cy="1249844"/>
          </a:xfrm>
        </p:spPr>
        <p:txBody>
          <a:bodyPr>
            <a:normAutofit/>
          </a:bodyPr>
          <a:lstStyle>
            <a:lvl1pPr marL="0" indent="0" algn="l">
              <a:buNone/>
              <a:defRPr sz="2250" baseline="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12841-2EF9-B24F-871B-ADFAE23A66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" y="5517931"/>
            <a:ext cx="3965809" cy="13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0F753-9583-3249-99E4-A9806E1E0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65287"/>
            <a:ext cx="2326786" cy="7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3733604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2446" y="1527176"/>
            <a:ext cx="4032905" cy="4157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E6C9F-B3FF-6640-906A-43742D383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65287"/>
            <a:ext cx="2326786" cy="7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15742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264410"/>
            <a:ext cx="7886701" cy="27593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9A6F4-F126-1A4B-B7A1-A24C6E72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65287"/>
            <a:ext cx="2326786" cy="7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2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F03D-96E1-EA4A-A5CA-D7B7B645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0111-36C8-C24F-9621-6339CD04F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5FCF1-62D6-0849-8705-3D4455A3B5BF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0CE74-F806-4640-9610-34E75C701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65287"/>
            <a:ext cx="2326786" cy="7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-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50220"/>
            <a:ext cx="7886700" cy="1717482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1772B-3267-9341-A866-A7208193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8950" r="14525" b="26936"/>
          <a:stretch/>
        </p:blipFill>
        <p:spPr>
          <a:xfrm>
            <a:off x="0" y="3264218"/>
            <a:ext cx="9144000" cy="360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81B4A-3512-8743-BD2F-ABF49336FD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7" y="247524"/>
            <a:ext cx="3004366" cy="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5836B3-8827-BE44-B710-51D85012F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64311"/>
            <a:ext cx="9144000" cy="3593689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F4AC6-BCAB-8B40-B685-D70118B62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7" y="247524"/>
            <a:ext cx="3004366" cy="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7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D92BDD-D388-874A-90F8-43BCD6BEAD2E}"/>
              </a:ext>
            </a:extLst>
          </p:cNvPr>
          <p:cNvSpPr/>
          <p:nvPr userDrawn="1"/>
        </p:nvSpPr>
        <p:spPr>
          <a:xfrm>
            <a:off x="0" y="3254478"/>
            <a:ext cx="9144000" cy="36035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519CE-BEC7-FA45-B510-FC7AA1CBA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7" y="247524"/>
            <a:ext cx="3004366" cy="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03291-F91B-4F4D-8A8C-823A0673F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36" y="1124713"/>
            <a:ext cx="4833693" cy="6515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B33E297-530C-2042-A3CF-8DDF5EB75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7" y="3939521"/>
            <a:ext cx="4833692" cy="1249844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B3167-57F7-2642-AF29-9720E556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" y="5517931"/>
            <a:ext cx="3965809" cy="13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1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17E7-E765-2E4C-B8EA-6A761B6C4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6651"/>
            <a:ext cx="7886700" cy="4650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1787-F2F1-A240-95DB-6E922CB6F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D7C2-780A-6E4B-9105-FD8A4728EC8C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A55D7-F7D2-3D45-AE69-9E630A590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94AF-7A60-5941-B7EE-EAEF4DC6A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E68AEDA-2005-BA41-942E-1472FDD7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08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  <p:sldLayoutId id="2147483650" r:id="rId5"/>
    <p:sldLayoutId id="2147483651" r:id="rId6"/>
    <p:sldLayoutId id="2147483661" r:id="rId7"/>
    <p:sldLayoutId id="2147483662" r:id="rId8"/>
    <p:sldLayoutId id="214748366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D185F-1A5D-2D45-B6DA-E7DC42050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909DF-4EB8-E04D-AF74-579A30C7F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17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Sampsell, Steven William</cp:lastModifiedBy>
  <cp:revision>16</cp:revision>
  <dcterms:created xsi:type="dcterms:W3CDTF">2018-03-02T16:11:06Z</dcterms:created>
  <dcterms:modified xsi:type="dcterms:W3CDTF">2018-05-04T16:56:09Z</dcterms:modified>
</cp:coreProperties>
</file>